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bin" panose="020B0604020202020204" charset="0"/>
      <p:regular r:id="rId12"/>
    </p:embeddedFont>
    <p:embeddedFont>
      <p:font typeface="Unbounde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859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217783"/>
            <a:ext cx="7468553" cy="1141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🌾</a:t>
            </a: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AgroBot – AI-Powered Multilingual Plant Doctor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462879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Author: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5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Yagnasree Rampa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6883" y="703302"/>
            <a:ext cx="2611755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2050" dirty="0"/>
          </a:p>
        </p:txBody>
      </p:sp>
      <p:sp>
        <p:nvSpPr>
          <p:cNvPr id="4" name="Text 1"/>
          <p:cNvSpPr/>
          <p:nvPr/>
        </p:nvSpPr>
        <p:spPr>
          <a:xfrm>
            <a:off x="776883" y="1251704"/>
            <a:ext cx="7590234" cy="3603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050"/>
              </a:lnSpc>
              <a:buNone/>
            </a:pPr>
            <a:r>
              <a:rPr lang="en-US" sz="5650" dirty="0">
                <a:solidFill>
                  <a:srgbClr val="0A988B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AgroBot – AI-Powered Multilingual Plant Doctor</a:t>
            </a:r>
            <a:endParaRPr lang="en-US" sz="5650" dirty="0"/>
          </a:p>
        </p:txBody>
      </p:sp>
      <p:sp>
        <p:nvSpPr>
          <p:cNvPr id="5" name="Text 2"/>
          <p:cNvSpPr/>
          <p:nvPr/>
        </p:nvSpPr>
        <p:spPr>
          <a:xfrm>
            <a:off x="776883" y="5188387"/>
            <a:ext cx="7590234" cy="1044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Smart Agricultural Assistant for Plant Disease Detection</a:t>
            </a:r>
            <a:endParaRPr lang="en-US" sz="3250" dirty="0"/>
          </a:p>
        </p:txBody>
      </p:sp>
      <p:sp>
        <p:nvSpPr>
          <p:cNvPr id="6" name="Text 3"/>
          <p:cNvSpPr/>
          <p:nvPr/>
        </p:nvSpPr>
        <p:spPr>
          <a:xfrm>
            <a:off x="776883" y="6565940"/>
            <a:ext cx="7590234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Developed by: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Yagnasree Rampa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76883" y="7170896"/>
            <a:ext cx="7590234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Tools Used: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Streamlit, Python, Google Translator, JSON</a:t>
            </a:r>
            <a:endParaRPr lang="en-US" sz="17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C2A070-9566-4A3E-342C-2C6DF093E2CD}"/>
              </a:ext>
            </a:extLst>
          </p:cNvPr>
          <p:cNvSpPr/>
          <p:nvPr/>
        </p:nvSpPr>
        <p:spPr>
          <a:xfrm>
            <a:off x="12871048" y="7674015"/>
            <a:ext cx="1759352" cy="474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04229"/>
            <a:ext cx="333565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A988B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Introduction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837724" y="3362027"/>
            <a:ext cx="119658" cy="119658"/>
          </a:xfrm>
          <a:prstGeom prst="roundRect">
            <a:avLst>
              <a:gd name="adj" fmla="val 382089"/>
            </a:avLst>
          </a:prstGeom>
          <a:solidFill>
            <a:srgbClr val="0A988B"/>
          </a:solidFill>
          <a:ln/>
        </p:spPr>
      </p:sp>
      <p:sp>
        <p:nvSpPr>
          <p:cNvPr id="4" name="Text 2"/>
          <p:cNvSpPr/>
          <p:nvPr/>
        </p:nvSpPr>
        <p:spPr>
          <a:xfrm>
            <a:off x="1196697" y="3234928"/>
            <a:ext cx="596884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AgroBot is an intelligent, AI-driven plant disease detection system.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464743" y="3362027"/>
            <a:ext cx="119658" cy="119658"/>
          </a:xfrm>
          <a:prstGeom prst="roundRect">
            <a:avLst>
              <a:gd name="adj" fmla="val 382089"/>
            </a:avLst>
          </a:prstGeom>
          <a:solidFill>
            <a:srgbClr val="0A988B"/>
          </a:solidFill>
          <a:ln/>
        </p:spPr>
      </p:sp>
      <p:sp>
        <p:nvSpPr>
          <p:cNvPr id="6" name="Text 4"/>
          <p:cNvSpPr/>
          <p:nvPr/>
        </p:nvSpPr>
        <p:spPr>
          <a:xfrm>
            <a:off x="7823716" y="3234928"/>
            <a:ext cx="5968960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Helps farmers identify crop diseases from </a:t>
            </a:r>
            <a:r>
              <a:rPr lang="en-US" sz="2200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leaf images or text descriptions</a:t>
            </a: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.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837724" y="4896624"/>
            <a:ext cx="119658" cy="119658"/>
          </a:xfrm>
          <a:prstGeom prst="roundRect">
            <a:avLst>
              <a:gd name="adj" fmla="val 382089"/>
            </a:avLst>
          </a:prstGeom>
          <a:solidFill>
            <a:srgbClr val="0A988B"/>
          </a:solidFill>
          <a:ln/>
        </p:spPr>
      </p:sp>
      <p:sp>
        <p:nvSpPr>
          <p:cNvPr id="8" name="Text 6"/>
          <p:cNvSpPr/>
          <p:nvPr/>
        </p:nvSpPr>
        <p:spPr>
          <a:xfrm>
            <a:off x="1196697" y="4769525"/>
            <a:ext cx="5968841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Provides </a:t>
            </a:r>
            <a:r>
              <a:rPr lang="en-US" sz="2200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treatment suggestions</a:t>
            </a: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in the farmer’s </a:t>
            </a:r>
            <a:r>
              <a:rPr lang="en-US" sz="2200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preferred language</a:t>
            </a: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.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464743" y="4896624"/>
            <a:ext cx="119658" cy="119658"/>
          </a:xfrm>
          <a:prstGeom prst="roundRect">
            <a:avLst>
              <a:gd name="adj" fmla="val 382089"/>
            </a:avLst>
          </a:prstGeom>
          <a:solidFill>
            <a:srgbClr val="0A988B"/>
          </a:solidFill>
          <a:ln/>
        </p:spPr>
      </p:sp>
      <p:sp>
        <p:nvSpPr>
          <p:cNvPr id="10" name="Text 8"/>
          <p:cNvSpPr/>
          <p:nvPr/>
        </p:nvSpPr>
        <p:spPr>
          <a:xfrm>
            <a:off x="7823716" y="4769525"/>
            <a:ext cx="5968960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Designed to support farmers with </a:t>
            </a:r>
            <a:r>
              <a:rPr lang="en-US" sz="2200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limited technical knowledge</a:t>
            </a: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.</a:t>
            </a:r>
            <a:endParaRPr lang="en-US" sz="2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A71251-71AD-8519-49BE-3C01D9E78A1F}"/>
              </a:ext>
            </a:extLst>
          </p:cNvPr>
          <p:cNvSpPr/>
          <p:nvPr/>
        </p:nvSpPr>
        <p:spPr>
          <a:xfrm>
            <a:off x="12871048" y="7674015"/>
            <a:ext cx="1759352" cy="474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23737"/>
            <a:ext cx="34563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A988B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Key Features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837724" y="2154436"/>
            <a:ext cx="4158734" cy="2710815"/>
          </a:xfrm>
          <a:prstGeom prst="roundRect">
            <a:avLst>
              <a:gd name="adj" fmla="val 5397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2154436"/>
            <a:ext cx="121920" cy="2710815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5" name="Text 3"/>
          <p:cNvSpPr/>
          <p:nvPr/>
        </p:nvSpPr>
        <p:spPr>
          <a:xfrm>
            <a:off x="1198959" y="2424232"/>
            <a:ext cx="35277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Plant Disease Recognition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8959" y="3271718"/>
            <a:ext cx="35277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Upload leaf images → detects disease using trained ML model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2154436"/>
            <a:ext cx="4158734" cy="2710815"/>
          </a:xfrm>
          <a:prstGeom prst="roundRect">
            <a:avLst>
              <a:gd name="adj" fmla="val 5397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05293" y="2154436"/>
            <a:ext cx="121920" cy="2710815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9" name="Text 7"/>
          <p:cNvSpPr/>
          <p:nvPr/>
        </p:nvSpPr>
        <p:spPr>
          <a:xfrm>
            <a:off x="5597009" y="2424232"/>
            <a:ext cx="34994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Chatbot for Farmers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97009" y="2919770"/>
            <a:ext cx="35277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Understands user queries (e.g., </a:t>
            </a:r>
            <a:r>
              <a:rPr lang="en-US" sz="185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“yellow leaves”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5597009" y="3829407"/>
            <a:ext cx="35277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Suggests likely diseases and remedies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33823" y="2154436"/>
            <a:ext cx="4158853" cy="2710815"/>
          </a:xfrm>
          <a:prstGeom prst="roundRect">
            <a:avLst>
              <a:gd name="adj" fmla="val 5397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3343" y="2154436"/>
            <a:ext cx="121920" cy="2710815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14" name="Text 12"/>
          <p:cNvSpPr/>
          <p:nvPr/>
        </p:nvSpPr>
        <p:spPr>
          <a:xfrm>
            <a:off x="9995059" y="2424232"/>
            <a:ext cx="33891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Multilingual Support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95059" y="2919770"/>
            <a:ext cx="352782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Supports multiple Indian languages via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Google Translator API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37724" y="5104567"/>
            <a:ext cx="4158734" cy="1801177"/>
          </a:xfrm>
          <a:prstGeom prst="roundRect">
            <a:avLst>
              <a:gd name="adj" fmla="val 8123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807244" y="5104567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18" name="Text 16"/>
          <p:cNvSpPr/>
          <p:nvPr/>
        </p:nvSpPr>
        <p:spPr>
          <a:xfrm>
            <a:off x="1198959" y="5374362"/>
            <a:ext cx="304157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Admin Dashboard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1198959" y="5869900"/>
            <a:ext cx="35277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Manage users, predictions, and delete records easily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5235773" y="5104567"/>
            <a:ext cx="4158734" cy="1801177"/>
          </a:xfrm>
          <a:prstGeom prst="roundRect">
            <a:avLst>
              <a:gd name="adj" fmla="val 8123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205293" y="5104567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22" name="Text 20"/>
          <p:cNvSpPr/>
          <p:nvPr/>
        </p:nvSpPr>
        <p:spPr>
          <a:xfrm>
            <a:off x="5597009" y="5374362"/>
            <a:ext cx="352282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Secure Login System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5597009" y="5869900"/>
            <a:ext cx="35277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 authentication using bcrypt hashing</a:t>
            </a:r>
            <a:endParaRPr lang="en-US" sz="18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32A26EE-1749-6F45-7949-C4AE33B6873E}"/>
              </a:ext>
            </a:extLst>
          </p:cNvPr>
          <p:cNvSpPr/>
          <p:nvPr/>
        </p:nvSpPr>
        <p:spPr>
          <a:xfrm>
            <a:off x="12871048" y="7674015"/>
            <a:ext cx="1759352" cy="474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1139" y="425172"/>
            <a:ext cx="4274463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A988B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System Architecture / Workflow</a:t>
            </a:r>
            <a:endParaRPr lang="en-US" sz="1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280" y="961787"/>
            <a:ext cx="10535722" cy="482179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007" y="2165659"/>
            <a:ext cx="677389" cy="6773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114495" y="4649775"/>
            <a:ext cx="1977978" cy="358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Admin</a:t>
            </a:r>
            <a:endParaRPr lang="en-US" sz="12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125" y="2166930"/>
            <a:ext cx="677390" cy="67739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21700" y="4649775"/>
            <a:ext cx="1977978" cy="358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Output</a:t>
            </a:r>
            <a:endParaRPr lang="en-US" sz="12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878" y="2166930"/>
            <a:ext cx="677390" cy="67739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142454" y="4649775"/>
            <a:ext cx="1977978" cy="358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Processing</a:t>
            </a:r>
            <a:endParaRPr lang="en-US" sz="12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6083" y="2166930"/>
            <a:ext cx="677390" cy="67739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609015" y="4649775"/>
            <a:ext cx="1977978" cy="358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Input</a:t>
            </a:r>
            <a:endParaRPr lang="en-US" sz="1250" dirty="0"/>
          </a:p>
        </p:txBody>
      </p:sp>
      <p:sp>
        <p:nvSpPr>
          <p:cNvPr id="12" name="Text 5"/>
          <p:cNvSpPr/>
          <p:nvPr/>
        </p:nvSpPr>
        <p:spPr>
          <a:xfrm>
            <a:off x="541139" y="5021365"/>
            <a:ext cx="154543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200" dirty="0"/>
          </a:p>
        </p:txBody>
      </p:sp>
      <p:sp>
        <p:nvSpPr>
          <p:cNvPr id="13" name="Shape 6"/>
          <p:cNvSpPr/>
          <p:nvPr/>
        </p:nvSpPr>
        <p:spPr>
          <a:xfrm>
            <a:off x="541138" y="5317363"/>
            <a:ext cx="6696789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4" name="Text 7"/>
          <p:cNvSpPr/>
          <p:nvPr/>
        </p:nvSpPr>
        <p:spPr>
          <a:xfrm>
            <a:off x="503606" y="5473296"/>
            <a:ext cx="1819037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Interaction:</a:t>
            </a:r>
            <a:endParaRPr lang="en-US" sz="1400" dirty="0"/>
          </a:p>
        </p:txBody>
      </p:sp>
      <p:sp>
        <p:nvSpPr>
          <p:cNvPr id="15" name="Text 8"/>
          <p:cNvSpPr/>
          <p:nvPr/>
        </p:nvSpPr>
        <p:spPr>
          <a:xfrm>
            <a:off x="503606" y="5772056"/>
            <a:ext cx="6696789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Upload image or type symptoms → AgroBot interface</a:t>
            </a:r>
            <a:endParaRPr lang="en-US" sz="1200" dirty="0"/>
          </a:p>
        </p:txBody>
      </p:sp>
      <p:sp>
        <p:nvSpPr>
          <p:cNvPr id="16" name="Text 9"/>
          <p:cNvSpPr/>
          <p:nvPr/>
        </p:nvSpPr>
        <p:spPr>
          <a:xfrm>
            <a:off x="7449566" y="4911538"/>
            <a:ext cx="154543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200" dirty="0"/>
          </a:p>
        </p:txBody>
      </p:sp>
      <p:sp>
        <p:nvSpPr>
          <p:cNvPr id="17" name="Shape 10"/>
          <p:cNvSpPr/>
          <p:nvPr/>
        </p:nvSpPr>
        <p:spPr>
          <a:xfrm>
            <a:off x="7315141" y="5305933"/>
            <a:ext cx="6696789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8" name="Text 11"/>
          <p:cNvSpPr/>
          <p:nvPr/>
        </p:nvSpPr>
        <p:spPr>
          <a:xfrm>
            <a:off x="7328606" y="5473296"/>
            <a:ext cx="1819037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Processing:</a:t>
            </a:r>
            <a:endParaRPr lang="en-US" sz="1400" dirty="0"/>
          </a:p>
        </p:txBody>
      </p:sp>
      <p:sp>
        <p:nvSpPr>
          <p:cNvPr id="19" name="Text 12"/>
          <p:cNvSpPr/>
          <p:nvPr/>
        </p:nvSpPr>
        <p:spPr>
          <a:xfrm>
            <a:off x="7315120" y="5807151"/>
            <a:ext cx="6696789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For image input → passes through ML model</a:t>
            </a:r>
            <a:endParaRPr lang="en-US" sz="1200" dirty="0"/>
          </a:p>
        </p:txBody>
      </p:sp>
      <p:sp>
        <p:nvSpPr>
          <p:cNvPr id="20" name="Text 13"/>
          <p:cNvSpPr/>
          <p:nvPr/>
        </p:nvSpPr>
        <p:spPr>
          <a:xfrm>
            <a:off x="7315119" y="6133361"/>
            <a:ext cx="6696789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For text input → uses similarity matching (difflib) on dataset</a:t>
            </a:r>
            <a:endParaRPr lang="en-US" sz="1200" dirty="0"/>
          </a:p>
        </p:txBody>
      </p:sp>
      <p:sp>
        <p:nvSpPr>
          <p:cNvPr id="21" name="Text 14"/>
          <p:cNvSpPr/>
          <p:nvPr/>
        </p:nvSpPr>
        <p:spPr>
          <a:xfrm>
            <a:off x="541139" y="6189437"/>
            <a:ext cx="154543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200" dirty="0"/>
          </a:p>
        </p:txBody>
      </p:sp>
      <p:sp>
        <p:nvSpPr>
          <p:cNvPr id="22" name="Shape 15"/>
          <p:cNvSpPr/>
          <p:nvPr/>
        </p:nvSpPr>
        <p:spPr>
          <a:xfrm>
            <a:off x="439039" y="6529764"/>
            <a:ext cx="6696789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23" name="Text 16"/>
          <p:cNvSpPr/>
          <p:nvPr/>
        </p:nvSpPr>
        <p:spPr>
          <a:xfrm>
            <a:off x="439039" y="6680031"/>
            <a:ext cx="1819037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Output:</a:t>
            </a:r>
            <a:endParaRPr lang="en-US" sz="1400" dirty="0"/>
          </a:p>
        </p:txBody>
      </p:sp>
      <p:sp>
        <p:nvSpPr>
          <p:cNvPr id="24" name="Text 17"/>
          <p:cNvSpPr/>
          <p:nvPr/>
        </p:nvSpPr>
        <p:spPr>
          <a:xfrm>
            <a:off x="423643" y="6964322"/>
            <a:ext cx="6696789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Displays disease name, symptoms, and solution</a:t>
            </a:r>
            <a:endParaRPr lang="en-US" sz="1200" dirty="0"/>
          </a:p>
        </p:txBody>
      </p:sp>
      <p:sp>
        <p:nvSpPr>
          <p:cNvPr id="25" name="Text 18"/>
          <p:cNvSpPr/>
          <p:nvPr/>
        </p:nvSpPr>
        <p:spPr>
          <a:xfrm>
            <a:off x="423642" y="7341623"/>
            <a:ext cx="6696789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Translates responses into user’s chosen language</a:t>
            </a:r>
            <a:endParaRPr lang="en-US" sz="1200" dirty="0"/>
          </a:p>
        </p:txBody>
      </p:sp>
      <p:sp>
        <p:nvSpPr>
          <p:cNvPr id="26" name="Text 19"/>
          <p:cNvSpPr/>
          <p:nvPr/>
        </p:nvSpPr>
        <p:spPr>
          <a:xfrm>
            <a:off x="7349466" y="6316268"/>
            <a:ext cx="154543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200" dirty="0"/>
          </a:p>
        </p:txBody>
      </p:sp>
      <p:sp>
        <p:nvSpPr>
          <p:cNvPr id="27" name="Shape 20"/>
          <p:cNvSpPr/>
          <p:nvPr/>
        </p:nvSpPr>
        <p:spPr>
          <a:xfrm>
            <a:off x="7349466" y="6554883"/>
            <a:ext cx="6696789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28" name="Text 21"/>
          <p:cNvSpPr/>
          <p:nvPr/>
        </p:nvSpPr>
        <p:spPr>
          <a:xfrm>
            <a:off x="7315119" y="6699907"/>
            <a:ext cx="1819037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Admin Access:</a:t>
            </a:r>
            <a:endParaRPr lang="en-US" sz="1400" dirty="0"/>
          </a:p>
        </p:txBody>
      </p:sp>
      <p:sp>
        <p:nvSpPr>
          <p:cNvPr id="29" name="Text 22"/>
          <p:cNvSpPr/>
          <p:nvPr/>
        </p:nvSpPr>
        <p:spPr>
          <a:xfrm>
            <a:off x="7328606" y="7094211"/>
            <a:ext cx="6696789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View or delete user data and predictions</a:t>
            </a:r>
            <a:endParaRPr lang="en-US" sz="12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6C8104-CEB9-2ED2-A5E9-62913F1ABD55}"/>
              </a:ext>
            </a:extLst>
          </p:cNvPr>
          <p:cNvSpPr/>
          <p:nvPr/>
        </p:nvSpPr>
        <p:spPr>
          <a:xfrm>
            <a:off x="12871048" y="7674015"/>
            <a:ext cx="1759352" cy="474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50000"/>
            <a:ext cx="308907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A988B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Tech Stack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837724" y="1780699"/>
            <a:ext cx="12954952" cy="5498783"/>
          </a:xfrm>
          <a:prstGeom prst="roundRect">
            <a:avLst>
              <a:gd name="adj" fmla="val 65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1788319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4659" y="1939528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Layer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4970383" y="1939528"/>
            <a:ext cx="85753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Tools &amp; Technologies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45344" y="2473762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84659" y="2624971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Frontend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4970383" y="2624971"/>
            <a:ext cx="85753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Streamlit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45344" y="3159204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84659" y="3310414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Backend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4970383" y="3310414"/>
            <a:ext cx="85753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Python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45344" y="3844647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84659" y="3995857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Database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4970383" y="3995857"/>
            <a:ext cx="85753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JSON (user &amp; prediction storage)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45344" y="4530090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84659" y="4681299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Authentication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4970383" y="4681299"/>
            <a:ext cx="85753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bcrypt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845344" y="5215533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84659" y="5366742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Translation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4970383" y="5366742"/>
            <a:ext cx="85753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Googletrans API</a:t>
            </a:r>
            <a:endParaRPr lang="en-US" sz="1850" dirty="0"/>
          </a:p>
        </p:txBody>
      </p:sp>
      <p:sp>
        <p:nvSpPr>
          <p:cNvPr id="22" name="Shape 20"/>
          <p:cNvSpPr/>
          <p:nvPr/>
        </p:nvSpPr>
        <p:spPr>
          <a:xfrm>
            <a:off x="845344" y="5900976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84659" y="6052185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Libraries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4970383" y="6052185"/>
            <a:ext cx="85753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Pillow (PIL), difflib</a:t>
            </a:r>
            <a:endParaRPr lang="en-US" sz="1850" dirty="0"/>
          </a:p>
        </p:txBody>
      </p:sp>
      <p:sp>
        <p:nvSpPr>
          <p:cNvPr id="25" name="Shape 23"/>
          <p:cNvSpPr/>
          <p:nvPr/>
        </p:nvSpPr>
        <p:spPr>
          <a:xfrm>
            <a:off x="845344" y="6586418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84659" y="6737628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Optional AI Model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4970383" y="6737628"/>
            <a:ext cx="85753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TensorFlow / Keras (for image classification)</a:t>
            </a:r>
            <a:endParaRPr lang="en-US" sz="18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3D2DDC-1A8F-0803-F1D8-6A6D73102861}"/>
              </a:ext>
            </a:extLst>
          </p:cNvPr>
          <p:cNvSpPr/>
          <p:nvPr/>
        </p:nvSpPr>
        <p:spPr>
          <a:xfrm>
            <a:off x="12871048" y="7674015"/>
            <a:ext cx="1759352" cy="474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263021"/>
            <a:ext cx="50748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A988B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Admin &amp; User Features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324124" y="3123486"/>
            <a:ext cx="3379470" cy="437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👨‍🌾</a:t>
            </a: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User Panel: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324124" y="3800356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Register, login, and detect plant diseases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650105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View past predictions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116830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Receive solutions in preferred language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357961" y="3123486"/>
            <a:ext cx="3379470" cy="437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👩‍💼</a:t>
            </a: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Admin Panel: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357961" y="3800356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Access all user data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57961" y="4267081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Delete users and predictions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357961" y="4733806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Monitor system activity</a:t>
            </a:r>
            <a:endParaRPr lang="en-US" sz="18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AECA34-ACD6-0720-9959-E65BF5AE19C0}"/>
              </a:ext>
            </a:extLst>
          </p:cNvPr>
          <p:cNvSpPr/>
          <p:nvPr/>
        </p:nvSpPr>
        <p:spPr>
          <a:xfrm>
            <a:off x="12871048" y="7674015"/>
            <a:ext cx="1759352" cy="474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3914" y="655201"/>
            <a:ext cx="4936927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A988B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Future Enhancements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3914" y="1243727"/>
            <a:ext cx="5238988" cy="435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🚀</a:t>
            </a:r>
            <a:r>
              <a:rPr lang="en-US" sz="2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Planned Improvements:</a:t>
            </a:r>
            <a:endParaRPr lang="en-US" sz="2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11" y="2003941"/>
            <a:ext cx="357307" cy="4467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08177" y="2036683"/>
            <a:ext cx="12188309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Integration with real-time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disease detection API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11" y="3207068"/>
            <a:ext cx="357307" cy="4467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08177" y="3239810"/>
            <a:ext cx="12188309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Voice-based chatbot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(speech-to-text and text-to-speech)</a:t>
            </a:r>
            <a:endParaRPr lang="en-US" sz="18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11" y="4410194"/>
            <a:ext cx="357307" cy="44672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08177" y="4442936"/>
            <a:ext cx="12188309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Cloud-based database (Firebase / MongoDB)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11" y="5613321"/>
            <a:ext cx="357307" cy="4467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08177" y="5646063"/>
            <a:ext cx="12188309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Mobile-friendly responsive design</a:t>
            </a:r>
            <a:endParaRPr lang="en-US" sz="18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11" y="6816447"/>
            <a:ext cx="357307" cy="44672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608177" y="6849189"/>
            <a:ext cx="12188309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Weather-based disease prediction suggestions</a:t>
            </a:r>
            <a:endParaRPr lang="en-US" sz="18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B3897A-C536-CF88-086A-B3C4BEA21372}"/>
              </a:ext>
            </a:extLst>
          </p:cNvPr>
          <p:cNvSpPr/>
          <p:nvPr/>
        </p:nvSpPr>
        <p:spPr>
          <a:xfrm>
            <a:off x="12871048" y="7674015"/>
            <a:ext cx="1759352" cy="474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71074"/>
            <a:ext cx="313110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A988B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Conclusion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837724" y="1801773"/>
            <a:ext cx="6357818" cy="2139910"/>
          </a:xfrm>
          <a:prstGeom prst="roundRect">
            <a:avLst>
              <a:gd name="adj" fmla="val 1678"/>
            </a:avLst>
          </a:prstGeom>
          <a:solidFill>
            <a:srgbClr val="304755"/>
          </a:solidFill>
          <a:ln/>
        </p:spPr>
      </p:sp>
      <p:sp>
        <p:nvSpPr>
          <p:cNvPr id="4" name="Shape 2"/>
          <p:cNvSpPr/>
          <p:nvPr/>
        </p:nvSpPr>
        <p:spPr>
          <a:xfrm>
            <a:off x="1077039" y="2041088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0A988B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445" y="2198132"/>
            <a:ext cx="323136" cy="4038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7039" y="2998470"/>
            <a:ext cx="58791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AgroBot bridges technology and farming through AI.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7434858" y="1801773"/>
            <a:ext cx="6357818" cy="2139910"/>
          </a:xfrm>
          <a:prstGeom prst="roundRect">
            <a:avLst>
              <a:gd name="adj" fmla="val 1678"/>
            </a:avLst>
          </a:prstGeom>
          <a:solidFill>
            <a:srgbClr val="304755"/>
          </a:solidFill>
          <a:ln/>
        </p:spPr>
      </p:sp>
      <p:sp>
        <p:nvSpPr>
          <p:cNvPr id="8" name="Shape 5"/>
          <p:cNvSpPr/>
          <p:nvPr/>
        </p:nvSpPr>
        <p:spPr>
          <a:xfrm>
            <a:off x="7674173" y="2041088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1C3645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579" y="2198132"/>
            <a:ext cx="323136" cy="4038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674173" y="2998470"/>
            <a:ext cx="58791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Helps farmers detect plant diseases instantly.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837724" y="4180999"/>
            <a:ext cx="6357818" cy="2139910"/>
          </a:xfrm>
          <a:prstGeom prst="roundRect">
            <a:avLst>
              <a:gd name="adj" fmla="val 1678"/>
            </a:avLst>
          </a:prstGeom>
          <a:solidFill>
            <a:srgbClr val="304755"/>
          </a:solidFill>
          <a:ln/>
        </p:spPr>
      </p:sp>
      <p:sp>
        <p:nvSpPr>
          <p:cNvPr id="12" name="Shape 8"/>
          <p:cNvSpPr/>
          <p:nvPr/>
        </p:nvSpPr>
        <p:spPr>
          <a:xfrm>
            <a:off x="1077039" y="4420314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0A988B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445" y="4577358"/>
            <a:ext cx="323136" cy="40386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77039" y="5377696"/>
            <a:ext cx="58791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Supports regional languages for wider accessibility.</a:t>
            </a:r>
            <a:endParaRPr lang="en-US" sz="2200" dirty="0"/>
          </a:p>
        </p:txBody>
      </p:sp>
      <p:sp>
        <p:nvSpPr>
          <p:cNvPr id="15" name="Shape 10"/>
          <p:cNvSpPr/>
          <p:nvPr/>
        </p:nvSpPr>
        <p:spPr>
          <a:xfrm>
            <a:off x="7434858" y="4180999"/>
            <a:ext cx="6357818" cy="2139910"/>
          </a:xfrm>
          <a:prstGeom prst="roundRect">
            <a:avLst>
              <a:gd name="adj" fmla="val 1678"/>
            </a:avLst>
          </a:prstGeom>
          <a:solidFill>
            <a:srgbClr val="304755"/>
          </a:solidFill>
          <a:ln/>
        </p:spPr>
      </p:sp>
      <p:sp>
        <p:nvSpPr>
          <p:cNvPr id="16" name="Shape 11"/>
          <p:cNvSpPr/>
          <p:nvPr/>
        </p:nvSpPr>
        <p:spPr>
          <a:xfrm>
            <a:off x="7674173" y="4420314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1C3645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1579" y="4577358"/>
            <a:ext cx="323136" cy="40386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74173" y="5377696"/>
            <a:ext cx="58791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 step toward </a:t>
            </a:r>
            <a:r>
              <a:rPr lang="en-US" sz="2200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smart, sustainable agriculture</a:t>
            </a: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.</a:t>
            </a:r>
            <a:endParaRPr lang="en-US" sz="2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BEFAA0-CB57-79F9-C369-17027568830B}"/>
              </a:ext>
            </a:extLst>
          </p:cNvPr>
          <p:cNvSpPr/>
          <p:nvPr/>
        </p:nvSpPr>
        <p:spPr>
          <a:xfrm>
            <a:off x="12871048" y="7674015"/>
            <a:ext cx="1759352" cy="474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386</Words>
  <Application>Microsoft Office PowerPoint</Application>
  <PresentationFormat>Custom</PresentationFormat>
  <Paragraphs>97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Unbounded Light</vt:lpstr>
      <vt:lpstr>Cabin</vt:lpstr>
      <vt:lpstr>Unbounded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yagnasree rampa</dc:creator>
  <cp:lastModifiedBy>yagnasree rampa</cp:lastModifiedBy>
  <cp:revision>3</cp:revision>
  <dcterms:created xsi:type="dcterms:W3CDTF">2025-10-06T09:15:57Z</dcterms:created>
  <dcterms:modified xsi:type="dcterms:W3CDTF">2025-10-06T09:28:41Z</dcterms:modified>
</cp:coreProperties>
</file>